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514739F-7AAE-4559-9278-B7B3DE109006}" type="datetimeFigureOut">
              <a:rPr lang="en-US" smtClean="0"/>
              <a:pPr/>
              <a:t>8/21/2011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98A615-68CD-4AB6-8DB3-92A2EDCB0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820206"/>
            <a:ext cx="8382000" cy="1828800"/>
          </a:xfrm>
        </p:spPr>
        <p:txBody>
          <a:bodyPr/>
          <a:lstStyle/>
          <a:p>
            <a:r>
              <a:rPr lang="en-US" dirty="0" smtClean="0"/>
              <a:t>Understanding Adulthood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1051560"/>
          </a:xfrm>
        </p:spPr>
        <p:txBody>
          <a:bodyPr/>
          <a:lstStyle/>
          <a:p>
            <a:r>
              <a:rPr lang="en-US" dirty="0" smtClean="0"/>
              <a:t>Defining Adulthood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83880" cy="4187952"/>
          </a:xfrm>
        </p:spPr>
        <p:txBody>
          <a:bodyPr/>
          <a:lstStyle/>
          <a:p>
            <a:r>
              <a:rPr lang="en-US" dirty="0" smtClean="0"/>
              <a:t>In Australia adulthood is defined from 18 years of age onwards and is often seen as the time when a person has ‘grown up’, or matured emotionally and socially.</a:t>
            </a:r>
          </a:p>
          <a:p>
            <a:endParaRPr lang="en-US" dirty="0" smtClean="0"/>
          </a:p>
          <a:p>
            <a:r>
              <a:rPr lang="en-US" dirty="0" smtClean="0"/>
              <a:t>Adulthood is the final and longest stage of the lifespan, however physical, social, emotional and intellectual changes in health development still occur.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1051560"/>
          </a:xfrm>
        </p:spPr>
        <p:txBody>
          <a:bodyPr/>
          <a:lstStyle/>
          <a:p>
            <a:r>
              <a:rPr lang="en-US" dirty="0" smtClean="0"/>
              <a:t>Early Adulthood (18-39 years)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83880" cy="4187952"/>
          </a:xfrm>
        </p:spPr>
        <p:txBody>
          <a:bodyPr/>
          <a:lstStyle/>
          <a:p>
            <a:r>
              <a:rPr lang="en-US" dirty="0" smtClean="0"/>
              <a:t>Early adulthood marks the transition from youth and establishment of an increasingly independent identity.</a:t>
            </a:r>
          </a:p>
          <a:p>
            <a:endParaRPr lang="en-US" dirty="0" smtClean="0"/>
          </a:p>
          <a:p>
            <a:r>
              <a:rPr lang="en-US" dirty="0" smtClean="0"/>
              <a:t>During this time, a young adult finishes their growth cycle – the body enters a maintenance phase and starts replacing or repairing cells but does not produce new cells for growth.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Middle Adulthood (40-64 years)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Middle adulthood is often seen as a time of consolidation and reflection. </a:t>
            </a:r>
          </a:p>
          <a:p>
            <a:endParaRPr lang="en-US" dirty="0" smtClean="0"/>
          </a:p>
          <a:p>
            <a:r>
              <a:rPr lang="en-US" dirty="0" smtClean="0"/>
              <a:t>It is a time of achievement that is looked forward to as they experience a peak in their career followed by retirement from the workforce. </a:t>
            </a:r>
          </a:p>
          <a:p>
            <a:endParaRPr lang="en-US" dirty="0" smtClean="0"/>
          </a:p>
          <a:p>
            <a:r>
              <a:rPr lang="en-US" dirty="0" smtClean="0"/>
              <a:t>Life priorities often change.</a:t>
            </a:r>
          </a:p>
          <a:p>
            <a:endParaRPr lang="en-US" dirty="0" smtClean="0"/>
          </a:p>
          <a:p>
            <a:r>
              <a:rPr lang="en-US" dirty="0" smtClean="0"/>
              <a:t>The body still remains in maintenance phase however towards the end of this stage signs of aging start to appear.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1051560"/>
          </a:xfrm>
        </p:spPr>
        <p:txBody>
          <a:bodyPr/>
          <a:lstStyle/>
          <a:p>
            <a:r>
              <a:rPr lang="en-US" dirty="0" smtClean="0"/>
              <a:t>Later Adulthood (65+ years)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83880" cy="4187952"/>
          </a:xfrm>
        </p:spPr>
        <p:txBody>
          <a:bodyPr/>
          <a:lstStyle/>
          <a:p>
            <a:r>
              <a:rPr lang="en-US" dirty="0" smtClean="0"/>
              <a:t>This stage is often clouded with negative perceptions, but during this stage a number of changes occur that have a positive impact on health and development, for example retirement.</a:t>
            </a:r>
          </a:p>
          <a:p>
            <a:endParaRPr lang="en-US" dirty="0" smtClean="0"/>
          </a:p>
          <a:p>
            <a:r>
              <a:rPr lang="en-US" dirty="0" smtClean="0"/>
              <a:t>There are also negative impacts on health that occur, for example loss of memory, death of a spouse </a:t>
            </a:r>
            <a:r>
              <a:rPr lang="en-US" smtClean="0"/>
              <a:t>or loved one.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1905000" cy="266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57200"/>
            <a:ext cx="2057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581400"/>
            <a:ext cx="21336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533400"/>
            <a:ext cx="207264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37338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4038600"/>
            <a:ext cx="339147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344009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33400"/>
            <a:ext cx="2424112" cy="242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599" y="3962400"/>
            <a:ext cx="3011277" cy="199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533400"/>
            <a:ext cx="20764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3657600"/>
            <a:ext cx="40481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96</TotalTime>
  <Words>250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Understanding Adulthood</vt:lpstr>
      <vt:lpstr>Defining Adulthood</vt:lpstr>
      <vt:lpstr>Early Adulthood (18-39 years)</vt:lpstr>
      <vt:lpstr>Middle Adulthood (40-64 years)</vt:lpstr>
      <vt:lpstr>Later Adulthood (65+ years)</vt:lpstr>
      <vt:lpstr>Slide 6</vt:lpstr>
      <vt:lpstr>Slide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Adulthood</dc:title>
  <dc:creator>Anthony</dc:creator>
  <cp:lastModifiedBy>Anthony</cp:lastModifiedBy>
  <cp:revision>16</cp:revision>
  <dcterms:created xsi:type="dcterms:W3CDTF">2011-08-18T23:31:26Z</dcterms:created>
  <dcterms:modified xsi:type="dcterms:W3CDTF">2011-08-21T06:24:29Z</dcterms:modified>
</cp:coreProperties>
</file>